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7B9FB-CC6F-0681-71F0-E2F66DCB96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0424FB-772C-20E0-827C-2A9C725BA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7D82D8-C7EF-506B-F8CB-A490C57C6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BB771A-0024-C57E-939B-B62D6F4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35CBEA-622C-64B6-BB0C-EF7BF5091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390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A1B346-A294-0377-E0E8-682681E7A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F055405-32AA-A3BF-DD0F-233942BF3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EB4247-D4B5-B806-5EA9-DC38CDFB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C1D7C1-FCB0-D05C-6E17-2C3E91D4D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6FEA2F-BC98-F718-A201-C282542A5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754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98FD423-99BC-96F4-0C0E-AA71D5E75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9EDDCE-179A-76E0-87B3-E1EB62E67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848F75-DCCF-9DD4-A4C6-C2AD660CE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03BD76-CA8D-9C2B-DE64-F67BE6233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3B105F-E28B-30D3-B941-2CF37270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227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2D90F4-9BDF-2634-E488-687F32E4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484309-2081-3F43-0BCB-FAE4C652D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19B5FF-D6A1-DF7C-8CA7-A91E8E13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E1DDAA-5ECD-D940-9C4C-BAA1CE1A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2880F6-8CC1-85A9-BC8E-CB42513F2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513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40CBAC-1D0E-2209-CCF2-5727BE08D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C7E4B5-7358-F797-38A3-EC77D2C45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4E3325-A702-F02C-867A-576D687AB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E3AE22-5CB8-360E-55D8-10C6DBFEB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FBB07B-0858-38FB-48AA-495081ED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0849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66EDE1-2502-3AEB-F6AA-24E0FE29E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DC68C5-4B30-6CF4-ECD2-E6B07CBA00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C48FB6-EB98-3234-F3CA-A798E4562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8D7238-275E-FF8C-775C-9FE8CD87E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B3B6A9-D0CE-EEEE-BB5C-6FB7FA94D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6A622B-5139-A17F-45CD-F4D53B6F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93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67D8CA-8C73-51D4-5FE8-00BAC383F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6F19AB-2723-87A3-4C67-D1B667C9F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D7DFE7-D704-2D08-1ABD-BDAF5BF87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E39D8AA-694D-7A76-0D25-970A779A93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D4DFA58-C9EC-40CD-80DA-BDA1ED975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BF6353D-E321-E5DD-75D1-D6C4C413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E4FC7C1-EFCE-B4E9-AB22-8EB50957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D9E671-79B2-198E-9A2F-899F34817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258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86591-2FDA-9F14-EA6F-E34190AF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2700D24-BEAD-8538-D0C3-0183FCA0E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B59119-486D-18F4-FC0D-A03C241C6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1F3C8A-925A-090A-9E10-9B94D1D5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55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C6981B-0E49-909B-1D78-A9339009D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0E1D268-2F7E-8C04-8976-FD1D40B0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B965F8-B3E3-DA78-2BCC-172E78A24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1435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F515B0-06A0-615E-581F-F859F838B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9C4D4C-AAF9-1F5E-DE30-50579E09E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5F01FF-8944-E1A7-52D2-F8CE510302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141344-A9D1-0AD9-E315-23CCBAACF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0F012F-6668-CF92-A58E-5EB9293BB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A6BA04-8C64-3455-E55E-8C7453280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915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EA3FA7-58EB-2CE9-56E1-997A00E13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038A6B-858D-AB8A-C397-524041DA61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960C38-B6D0-BD3A-936B-2F492DA34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8A31DE-5D0B-70C4-CDCA-7A0D9B2E6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E0B9A1-DFF0-F4F6-D2B1-1329BA220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A9B51A-7283-BB32-F17A-97D2203F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74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576B8CA-E81F-E601-CDA0-009EA0A6F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081692-06A0-229A-78F4-5595337AB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1A0458-0EF1-D037-9C20-443FBE0F8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751D2F-72F7-4459-AA88-E7B6B31CA009}" type="datetimeFigureOut">
              <a:rPr lang="es-ES" smtClean="0"/>
              <a:t>06/02/2026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A4328D-FBDA-163F-EADD-CCE184F7C6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C69D32-788A-56CC-EC39-CD4BF73A1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0D3F7-6888-410D-8AB2-31405D5660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316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353A07-FB20-288D-5E4F-FEB7CC356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ctr">
            <a:normAutofit/>
          </a:bodyPr>
          <a:lstStyle/>
          <a:p>
            <a:r>
              <a:rPr lang="es-ES" sz="5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TITULO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F09976C-2B2B-B011-674F-E5A96C2F4A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 anchor="ctr">
            <a:normAutofit/>
          </a:bodyPr>
          <a:lstStyle/>
          <a:p>
            <a:r>
              <a:rPr lang="es-E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Autores</a:t>
            </a:r>
          </a:p>
        </p:txBody>
      </p:sp>
      <p:pic>
        <p:nvPicPr>
          <p:cNvPr id="5" name="Imagen 4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9DA5AD34-F895-5364-B774-71AC817547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709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4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CC2728-23EE-CAF3-F83E-1E1DD15A2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795" y="492865"/>
            <a:ext cx="10515600" cy="1099961"/>
          </a:xfrm>
        </p:spPr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Título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Subtítulo</a:t>
            </a:r>
          </a:p>
        </p:txBody>
      </p:sp>
      <p:pic>
        <p:nvPicPr>
          <p:cNvPr id="4" name="Image 15" descr="Interfaz de usuario gráfica, Word  El contenido generado por IA puede ser incorrecto.">
            <a:extLst>
              <a:ext uri="{FF2B5EF4-FFF2-40B4-BE49-F238E27FC236}">
                <a16:creationId xmlns:a16="http://schemas.microsoft.com/office/drawing/2014/main" id="{B04B69DD-65D0-7A69-A264-8250A532DF4D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39897" y="89437"/>
            <a:ext cx="3466178" cy="578311"/>
          </a:xfrm>
          <a:prstGeom prst="rect">
            <a:avLst/>
          </a:prstGeom>
        </p:spPr>
      </p:pic>
      <p:pic>
        <p:nvPicPr>
          <p:cNvPr id="5" name="Image 17" descr="Una caricatura de una persona  El contenido generado por IA puede ser incorrecto.">
            <a:extLst>
              <a:ext uri="{FF2B5EF4-FFF2-40B4-BE49-F238E27FC236}">
                <a16:creationId xmlns:a16="http://schemas.microsoft.com/office/drawing/2014/main" id="{0974E150-2689-F628-B54D-55EF3E17090C}"/>
              </a:ext>
            </a:extLst>
          </p:cNvPr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963395" y="375267"/>
            <a:ext cx="535305" cy="4711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C241E4F-4877-2C6C-59F1-0077943DED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6686" y="92611"/>
            <a:ext cx="1228725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665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85C55-6548-46C0-750C-F82F726D9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5" descr="Interfaz de usuario gráfica, Word  El contenido generado por IA puede ser incorrecto.">
            <a:extLst>
              <a:ext uri="{FF2B5EF4-FFF2-40B4-BE49-F238E27FC236}">
                <a16:creationId xmlns:a16="http://schemas.microsoft.com/office/drawing/2014/main" id="{FF2B3F3D-4759-70AC-EB11-C4CFAD8A955C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39897" y="89437"/>
            <a:ext cx="3466178" cy="578311"/>
          </a:xfrm>
          <a:prstGeom prst="rect">
            <a:avLst/>
          </a:prstGeom>
        </p:spPr>
      </p:pic>
      <p:pic>
        <p:nvPicPr>
          <p:cNvPr id="5" name="Image 17" descr="Una caricatura de una persona  El contenido generado por IA puede ser incorrecto.">
            <a:extLst>
              <a:ext uri="{FF2B5EF4-FFF2-40B4-BE49-F238E27FC236}">
                <a16:creationId xmlns:a16="http://schemas.microsoft.com/office/drawing/2014/main" id="{D3370D6B-5DAA-660A-64E1-DF38B1F89D5C}"/>
              </a:ext>
            </a:extLst>
          </p:cNvPr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963395" y="375267"/>
            <a:ext cx="535305" cy="4711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9425598-16C6-B964-4767-C0E802B7AC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6686" y="92611"/>
            <a:ext cx="1228725" cy="219075"/>
          </a:xfrm>
          <a:prstGeom prst="rect">
            <a:avLst/>
          </a:prstGeom>
        </p:spPr>
      </p:pic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C42290A-D17A-8CCB-CA6D-9FD1BD0D3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519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9A154-352C-1457-11F3-45CF57AFF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5" descr="Interfaz de usuario gráfica, Word  El contenido generado por IA puede ser incorrecto.">
            <a:extLst>
              <a:ext uri="{FF2B5EF4-FFF2-40B4-BE49-F238E27FC236}">
                <a16:creationId xmlns:a16="http://schemas.microsoft.com/office/drawing/2014/main" id="{B293DF7C-A528-3101-AAA5-F9BC73E90311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39897" y="89437"/>
            <a:ext cx="3466178" cy="578311"/>
          </a:xfrm>
          <a:prstGeom prst="rect">
            <a:avLst/>
          </a:prstGeom>
        </p:spPr>
      </p:pic>
      <p:pic>
        <p:nvPicPr>
          <p:cNvPr id="5" name="Image 17" descr="Una caricatura de una persona  El contenido generado por IA puede ser incorrecto.">
            <a:extLst>
              <a:ext uri="{FF2B5EF4-FFF2-40B4-BE49-F238E27FC236}">
                <a16:creationId xmlns:a16="http://schemas.microsoft.com/office/drawing/2014/main" id="{3C7A5607-08B1-8476-08A3-5D4F38727849}"/>
              </a:ext>
            </a:extLst>
          </p:cNvPr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963395" y="375267"/>
            <a:ext cx="535305" cy="4711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D173441-4C3D-7CB1-932E-E3F689522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6686" y="92611"/>
            <a:ext cx="1228725" cy="219075"/>
          </a:xfrm>
          <a:prstGeom prst="rect">
            <a:avLst/>
          </a:prstGeom>
        </p:spPr>
      </p:pic>
      <p:pic>
        <p:nvPicPr>
          <p:cNvPr id="8" name="Imagen 7" descr="Texto&#10;&#10;El contenido generado por IA puede ser incorrecto.">
            <a:extLst>
              <a:ext uri="{FF2B5EF4-FFF2-40B4-BE49-F238E27FC236}">
                <a16:creationId xmlns:a16="http://schemas.microsoft.com/office/drawing/2014/main" id="{D1762967-9E0B-F16F-C5CE-12CEBA924A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5897894"/>
            <a:ext cx="2486025" cy="742950"/>
          </a:xfrm>
          <a:prstGeom prst="rect">
            <a:avLst/>
          </a:prstGeom>
        </p:spPr>
      </p:pic>
      <p:pic>
        <p:nvPicPr>
          <p:cNvPr id="10" name="Imagen 9" descr="Texto&#10;&#10;El contenido generado por IA puede ser incorrecto.">
            <a:extLst>
              <a:ext uri="{FF2B5EF4-FFF2-40B4-BE49-F238E27FC236}">
                <a16:creationId xmlns:a16="http://schemas.microsoft.com/office/drawing/2014/main" id="{EB5AA314-001F-383B-DE54-441D9EBA47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028" y="5797882"/>
            <a:ext cx="5534025" cy="942975"/>
          </a:xfrm>
          <a:prstGeom prst="rect">
            <a:avLst/>
          </a:prstGeom>
        </p:spPr>
      </p:pic>
      <p:pic>
        <p:nvPicPr>
          <p:cNvPr id="12" name="Imagen 11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1E603525-E69F-763B-03D9-17A1316ACD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86972" y="5393598"/>
            <a:ext cx="2181529" cy="137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2930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de Office</vt:lpstr>
      <vt:lpstr>TITULO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Virginia Ortega García</dc:creator>
  <cp:lastModifiedBy>Virginia Ortega García</cp:lastModifiedBy>
  <cp:revision>2</cp:revision>
  <dcterms:created xsi:type="dcterms:W3CDTF">2026-02-06T09:56:00Z</dcterms:created>
  <dcterms:modified xsi:type="dcterms:W3CDTF">2026-02-06T10:30:20Z</dcterms:modified>
</cp:coreProperties>
</file>